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52"/>
    <p:restoredTop sz="96327"/>
  </p:normalViewPr>
  <p:slideViewPr>
    <p:cSldViewPr snapToGrid="0">
      <p:cViewPr varScale="1">
        <p:scale>
          <a:sx n="81" d="100"/>
          <a:sy n="81" d="100"/>
        </p:scale>
        <p:origin x="21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C784D-6E93-B70E-A293-7D53D2406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E3E80-EBAC-5B2C-97F3-7140962FAE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1802A-407D-28E6-7AD8-6E6444078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161B8A-1B8B-659F-7B66-599A2FA14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B4440-66D4-877A-3966-B90FB31B3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812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A17EB-1BE7-5D76-6F91-6E7EEABFF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113D14-7988-319F-8063-8A7415EE2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4C92A-769E-6249-54DD-BFF71BD66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08E5A-3E67-C9C8-92DC-F04192D93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E7D74-EF68-DD03-B1BA-440BEBC6E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8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028047-777A-4F3A-E6C8-C169A5A02B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DDD327-3758-DB32-D53C-4015C26D9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ABE567-0098-213A-B569-101EB762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FC730-56E3-C8FC-E6E2-78303B48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7566B-7193-80FE-830C-6C57FBDEA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4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F57A7-C470-6E8C-4E0A-8BDE68804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7DDB6-8A30-A031-7E85-2C8572978E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13FBC-C6C6-73CC-C336-E4A9842F7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0837A1-61A4-FFBE-BEC3-6A829BA5D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C7E7D-AB04-FE80-B85B-E3CDC9FD7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65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3C232-1FF6-2641-4CB0-0B4694102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94AF46-A292-C601-685E-7AB4B573E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534E8E-C78F-816B-04B9-F0CFD2F57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C3C45-D64A-1429-E7CD-4542B064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AAAD5-7F41-D717-78C7-2AF0F3A2B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9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EF5CD-8CB4-12F3-CAE4-CB344F202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ECB85-0F0A-5B3C-3BE3-B09D6A0DEE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D201A4-688B-D984-F870-92F13E9E9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106BB-F7DF-53E0-FD03-43F34CFF4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D1DA6-5EBE-A6E1-00D3-4B7534702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CCF298-B6C2-F3C6-2346-8ECDD37B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07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BAE3-FF72-A0B0-5C41-C00401B7E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77416E-BA8D-BCBE-1D5E-59E67F628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92A5F6-5D04-0A2C-4EDA-94135F76B3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364B8-2D37-1572-3B4E-ABAF4650A2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4EB6AA-479A-2309-B342-3DF60915FC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A3C5E6-FC80-CE81-5128-8F4672AE3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920145-315E-720B-7D7F-471D9EED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0F8367-43C2-E6D1-AAA8-3A63B0ED8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016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7055-794A-E2C8-9746-F8055F9FD9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97DE7-DA7C-BE67-A194-DACC0737F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58BE87-5CD6-CB7B-F495-A08AF3E3E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6BCA2-088B-C191-7BA0-D043227B5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12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9272C-8177-F626-A36B-21A11AE99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48847C-B851-8223-D125-4DD6B5AD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9EAA19-FC79-C13D-AB2F-A0DA73E1E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8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4A0A1-0309-DBB0-272A-5E641EFCE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45551-3AE0-ADFC-1F63-B4F460C5A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BA8DBF-865D-3E0B-8867-7384E7BE6D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1D2FC-A95E-8568-B882-7C3E13996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5367B-BE8B-94E9-BDC1-5DC6BCC33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1E8339-8139-3298-39C8-0D351F36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4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8580A-EBB8-71C5-6B8B-7352175E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4D46D1-306A-1F62-8988-C3BEFED9F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E2D85-A0A4-85BD-F81A-A9BF925C4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A4C86-8BA2-5003-BDF6-15F4F1130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F69771-DAEE-DA65-0967-30D7299D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F49C0-A5A4-ED1A-6019-97A604DD8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4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C46C66-2122-838A-C98B-AB7F5B49C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2F4B6C-1D9C-1DCD-70E2-0E2037957B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2610C-FA7E-ABD0-DC0C-E232FF8C3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FE356-988C-6940-9386-5DA2D9FFCB15}" type="datetimeFigureOut">
              <a:rPr lang="en-US" smtClean="0"/>
              <a:t>11/24/23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DA187C-0BD2-D5E9-7268-FE7A71A7D0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63212-B00B-0D9A-D85B-863D9C4DBB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E4A68-9E06-EA41-B463-7E75870D8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6FB2D-75A2-6C71-AD79-A8823686B8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Your digital poster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72B9E4-B6E6-CA5F-0200-7015D3C69D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Just a normal widescreen </a:t>
            </a:r>
            <a:r>
              <a:rPr lang="en-US" dirty="0" err="1"/>
              <a:t>powerpoint</a:t>
            </a:r>
            <a:r>
              <a:rPr lang="en-US" dirty="0"/>
              <a:t> slide</a:t>
            </a:r>
          </a:p>
        </p:txBody>
      </p:sp>
      <p:pic>
        <p:nvPicPr>
          <p:cNvPr id="1026" name="Picture 2" descr="A CA Day poster with an illustration of a person transcribing video data and some red christmas tree gift tags down the left hand side">
            <a:extLst>
              <a:ext uri="{FF2B5EF4-FFF2-40B4-BE49-F238E27FC236}">
                <a16:creationId xmlns:a16="http://schemas.microsoft.com/office/drawing/2014/main" id="{FDF38FB9-3517-E505-445C-FC7A2CAC6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"/>
            <a:ext cx="12192000" cy="681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128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Your digital poster here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digital poster here</dc:title>
  <dc:creator>Saul Albert</dc:creator>
  <cp:lastModifiedBy>Saul Albert</cp:lastModifiedBy>
  <cp:revision>1</cp:revision>
  <dcterms:created xsi:type="dcterms:W3CDTF">2023-11-24T10:46:44Z</dcterms:created>
  <dcterms:modified xsi:type="dcterms:W3CDTF">2023-11-24T10:53:02Z</dcterms:modified>
</cp:coreProperties>
</file>